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25821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  <a:srgbClr val="D8ECF2"/>
    <a:srgbClr val="CA3995"/>
    <a:srgbClr val="0087A7"/>
    <a:srgbClr val="003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3996" y="108"/>
      </p:cViewPr>
      <p:guideLst>
        <p:guide orient="horz" pos="9536"/>
        <p:guide pos="669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B2922-5DF6-4E38-BD5B-DA49A5C58C28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181F2-F609-478E-B453-D56E88F44D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31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Under “Home</a:t>
            </a:r>
            <a:r>
              <a:rPr lang="en-GB" dirty="0"/>
              <a:t>” click “New Slide”-Text (not icon) or “Layout” for four different colour schemes to choose from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181F2-F609-478E-B453-D56E88F44D4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45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&amp;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536FA48-B50B-0D52-F483-717C51CD2EE4}"/>
              </a:ext>
            </a:extLst>
          </p:cNvPr>
          <p:cNvGrpSpPr/>
          <p:nvPr userDrawn="1"/>
        </p:nvGrpSpPr>
        <p:grpSpPr>
          <a:xfrm>
            <a:off x="-1" y="7680960"/>
            <a:ext cx="21258214" cy="22594253"/>
            <a:chOff x="-77653" y="7680960"/>
            <a:chExt cx="21335866" cy="22594253"/>
          </a:xfrm>
          <a:solidFill>
            <a:srgbClr val="0087A7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0372A0-DDB6-2694-85E5-5E63D9E2FE31}"/>
                </a:ext>
              </a:extLst>
            </p:cNvPr>
            <p:cNvSpPr/>
            <p:nvPr userDrawn="1"/>
          </p:nvSpPr>
          <p:spPr>
            <a:xfrm>
              <a:off x="-77653" y="27745509"/>
              <a:ext cx="21335865" cy="25297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AFF925BD-F696-06CD-9309-D0E42500FF2E}"/>
                </a:ext>
              </a:extLst>
            </p:cNvPr>
            <p:cNvSpPr/>
            <p:nvPr userDrawn="1"/>
          </p:nvSpPr>
          <p:spPr>
            <a:xfrm flipH="1">
              <a:off x="12749349" y="7680960"/>
              <a:ext cx="8508864" cy="2259425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D543CC1-D391-240C-5035-54BA5DF486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4562" y="6419601"/>
            <a:ext cx="5148264" cy="9461750"/>
          </a:xfrm>
          <a:prstGeom prst="rect">
            <a:avLst/>
          </a:prstGeom>
        </p:spPr>
        <p:txBody>
          <a:bodyPr/>
          <a:lstStyle>
            <a:lvl1pPr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lang="en-US" sz="3500" kern="1200" dirty="0" smtClean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en-US" dirty="0"/>
              <a:t>Project outline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07F33D7E-62BA-1496-5ED2-CD5E342F6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88225" y="5597778"/>
            <a:ext cx="12890500" cy="21673883"/>
          </a:xfrm>
          <a:prstGeom prst="rect">
            <a:avLst/>
          </a:prstGeom>
        </p:spPr>
        <p:txBody>
          <a:bodyPr anchor="ctr"/>
          <a:lstStyle>
            <a:lvl1pPr algn="ctr">
              <a:defRPr sz="17000"/>
            </a:lvl1pPr>
            <a:lvl2pPr marL="0" indent="0" algn="ctr">
              <a:buNone/>
              <a:defRPr sz="1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</a:lstStyle>
          <a:p>
            <a:pPr lvl="0"/>
            <a:r>
              <a:rPr lang="en-US" dirty="0"/>
              <a:t>Main Goal of Project (very short)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25A8F4A-373D-144E-3BB9-2A45FCE8C5A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209" y="28514152"/>
            <a:ext cx="6545488" cy="619013"/>
          </a:xfrm>
          <a:prstGeom prst="rect">
            <a:avLst/>
          </a:prstGeom>
        </p:spPr>
        <p:txBody>
          <a:bodyPr/>
          <a:lstStyle>
            <a:lvl1pPr>
              <a:defRPr sz="3500" b="1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CE0E9A7-E4E0-64A0-4F4F-86868A1404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418" y="29138880"/>
            <a:ext cx="6545489" cy="738188"/>
          </a:xfrm>
          <a:prstGeom prst="rect">
            <a:avLst/>
          </a:prstGeom>
        </p:spPr>
        <p:txBody>
          <a:bodyPr/>
          <a:lstStyle>
            <a:lvl1pPr>
              <a:defRPr lang="en-US" sz="3500" kern="1200" dirty="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Chair/Affiliation of Presenter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BCDC45F-6E35-0611-C735-7CB1AF15F9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578286" y="28143200"/>
            <a:ext cx="1700439" cy="167142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QR Code - link to publication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3B4D2CB-0F8E-CBC8-2BB4-A298C382AD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4563" y="16732941"/>
            <a:ext cx="5148262" cy="792000"/>
          </a:xfrm>
          <a:prstGeom prst="rect">
            <a:avLst/>
          </a:prstGeom>
        </p:spPr>
        <p:txBody>
          <a:bodyPr/>
          <a:lstStyle>
            <a:lvl1pPr>
              <a:defRPr sz="40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Facts &amp; Figures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A48FC37-D3D9-8BD0-B2F1-743789C6B7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4562" y="17531231"/>
            <a:ext cx="5148263" cy="9720000"/>
          </a:xfrm>
          <a:prstGeom prst="rect">
            <a:avLst/>
          </a:prstGeom>
        </p:spPr>
        <p:txBody>
          <a:bodyPr/>
          <a:lstStyle>
            <a:lvl1pPr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Graphs, Tables, Figures et al.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AD915FF-5F08-C9E4-B32B-D18C50C297E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4562" y="5610544"/>
            <a:ext cx="5148264" cy="793115"/>
          </a:xfrm>
          <a:prstGeom prst="rect">
            <a:avLst/>
          </a:prstGeom>
        </p:spPr>
        <p:txBody>
          <a:bodyPr/>
          <a:lstStyle>
            <a:lvl1pPr>
              <a:defRPr lang="en-GB" sz="4000" b="0" kern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Project Outline</a:t>
            </a:r>
            <a:endParaRPr lang="en-GB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3DF8CDB-E9E2-3218-BBD7-551EA1161F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4563" y="2551113"/>
            <a:ext cx="19334162" cy="3046665"/>
          </a:xfrm>
          <a:prstGeom prst="rect">
            <a:avLst/>
          </a:prstGeom>
        </p:spPr>
        <p:txBody>
          <a:bodyPr anchor="ctr"/>
          <a:lstStyle>
            <a:lvl1pPr>
              <a:defRPr sz="6000" b="1"/>
            </a:lvl1pPr>
          </a:lstStyle>
          <a:p>
            <a:pPr lvl="0"/>
            <a:r>
              <a:rPr lang="en-US" dirty="0"/>
              <a:t>Project Title – two lines max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D549B5F-6779-1B80-A354-4C6E309AC25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9429" y="28514153"/>
            <a:ext cx="7344236" cy="130047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</a:defRPr>
            </a:lvl1pPr>
          </a:lstStyle>
          <a:p>
            <a:pPr lvl="0"/>
            <a:r>
              <a:rPr lang="en-US" dirty="0"/>
              <a:t>Further Logos (if any)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B5F2212-8C60-2616-B89F-A8727DFF9E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22549" y="987986"/>
            <a:ext cx="2691100" cy="154510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E6846C-4341-77CD-6527-9F04F36E0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7744" y="1212502"/>
            <a:ext cx="4127547" cy="165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33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&amp; Blue w/ blue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536FA48-B50B-0D52-F483-717C51CD2EE4}"/>
              </a:ext>
            </a:extLst>
          </p:cNvPr>
          <p:cNvGrpSpPr/>
          <p:nvPr userDrawn="1"/>
        </p:nvGrpSpPr>
        <p:grpSpPr>
          <a:xfrm>
            <a:off x="-1" y="7680960"/>
            <a:ext cx="21258214" cy="22594253"/>
            <a:chOff x="-77653" y="7680960"/>
            <a:chExt cx="21335866" cy="22594253"/>
          </a:xfrm>
          <a:solidFill>
            <a:srgbClr val="0087A7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0372A0-DDB6-2694-85E5-5E63D9E2FE31}"/>
                </a:ext>
              </a:extLst>
            </p:cNvPr>
            <p:cNvSpPr/>
            <p:nvPr userDrawn="1"/>
          </p:nvSpPr>
          <p:spPr>
            <a:xfrm>
              <a:off x="-77653" y="27745509"/>
              <a:ext cx="21335865" cy="252970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AFF925BD-F696-06CD-9309-D0E42500FF2E}"/>
                </a:ext>
              </a:extLst>
            </p:cNvPr>
            <p:cNvSpPr/>
            <p:nvPr userDrawn="1"/>
          </p:nvSpPr>
          <p:spPr>
            <a:xfrm flipH="1">
              <a:off x="12749349" y="7680960"/>
              <a:ext cx="8508864" cy="22594253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D543CC1-D391-240C-5035-54BA5DF486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4562" y="6419601"/>
            <a:ext cx="5148264" cy="9461750"/>
          </a:xfrm>
          <a:prstGeom prst="rect">
            <a:avLst/>
          </a:prstGeom>
        </p:spPr>
        <p:txBody>
          <a:bodyPr/>
          <a:lstStyle>
            <a:lvl1pPr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lang="en-US" sz="3500" kern="1200" dirty="0" smtClean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en-US" dirty="0"/>
              <a:t>Project outline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07F33D7E-62BA-1496-5ED2-CD5E342F6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88225" y="5597778"/>
            <a:ext cx="12890500" cy="21673883"/>
          </a:xfrm>
          <a:prstGeom prst="rect">
            <a:avLst/>
          </a:prstGeom>
        </p:spPr>
        <p:txBody>
          <a:bodyPr anchor="ctr"/>
          <a:lstStyle>
            <a:lvl1pPr algn="ctr">
              <a:defRPr sz="17000"/>
            </a:lvl1pPr>
            <a:lvl2pPr marL="0" indent="0" algn="ctr">
              <a:buNone/>
              <a:defRPr sz="1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</a:lstStyle>
          <a:p>
            <a:pPr lvl="0"/>
            <a:r>
              <a:rPr lang="en-US" dirty="0"/>
              <a:t>Main Goal of Project (very short)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25A8F4A-373D-144E-3BB9-2A45FCE8C5A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209" y="28514152"/>
            <a:ext cx="6545488" cy="619013"/>
          </a:xfrm>
          <a:prstGeom prst="rect">
            <a:avLst/>
          </a:prstGeom>
        </p:spPr>
        <p:txBody>
          <a:bodyPr/>
          <a:lstStyle>
            <a:lvl1pPr>
              <a:defRPr sz="35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CE0E9A7-E4E0-64A0-4F4F-86868A1404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418" y="29138880"/>
            <a:ext cx="6545489" cy="738188"/>
          </a:xfrm>
          <a:prstGeom prst="rect">
            <a:avLst/>
          </a:prstGeom>
        </p:spPr>
        <p:txBody>
          <a:bodyPr/>
          <a:lstStyle>
            <a:lvl1pPr>
              <a:defRPr lang="en-US" sz="3500" kern="1200" dirty="0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Chair/Affiliation of Presenter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BCDC45F-6E35-0611-C735-7CB1AF15F9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578286" y="28143200"/>
            <a:ext cx="1700439" cy="167142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QR Code - link to publication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3B4D2CB-0F8E-CBC8-2BB4-A298C382AD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4563" y="16732941"/>
            <a:ext cx="5148262" cy="792000"/>
          </a:xfrm>
          <a:prstGeom prst="rect">
            <a:avLst/>
          </a:prstGeom>
        </p:spPr>
        <p:txBody>
          <a:bodyPr/>
          <a:lstStyle>
            <a:lvl1pPr>
              <a:defRPr sz="40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Facts &amp; Figures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A48FC37-D3D9-8BD0-B2F1-743789C6B7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4562" y="17531231"/>
            <a:ext cx="5148263" cy="9720000"/>
          </a:xfrm>
          <a:prstGeom prst="rect">
            <a:avLst/>
          </a:prstGeom>
        </p:spPr>
        <p:txBody>
          <a:bodyPr/>
          <a:lstStyle>
            <a:lvl1pPr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Graphs, Tables, Figures et al.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AD915FF-5F08-C9E4-B32B-D18C50C297E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4562" y="5610544"/>
            <a:ext cx="5148264" cy="793115"/>
          </a:xfrm>
          <a:prstGeom prst="rect">
            <a:avLst/>
          </a:prstGeom>
        </p:spPr>
        <p:txBody>
          <a:bodyPr/>
          <a:lstStyle>
            <a:lvl1pPr>
              <a:defRPr lang="en-GB" sz="4000" b="0" kern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Project Outline</a:t>
            </a:r>
            <a:endParaRPr lang="en-GB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3DF8CDB-E9E2-3218-BBD7-551EA1161F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4563" y="2551113"/>
            <a:ext cx="19334162" cy="3046665"/>
          </a:xfrm>
          <a:prstGeom prst="rect">
            <a:avLst/>
          </a:prstGeom>
        </p:spPr>
        <p:txBody>
          <a:bodyPr anchor="ctr"/>
          <a:lstStyle>
            <a:lvl1pPr>
              <a:defRPr sz="6000" b="1"/>
            </a:lvl1pPr>
          </a:lstStyle>
          <a:p>
            <a:pPr lvl="0"/>
            <a:r>
              <a:rPr lang="en-US" dirty="0"/>
              <a:t>Project Title – two lines max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D549B5F-6779-1B80-A354-4C6E309AC25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9429" y="28514153"/>
            <a:ext cx="7344236" cy="1300470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</a:lstStyle>
          <a:p>
            <a:pPr lvl="0"/>
            <a:r>
              <a:rPr lang="en-US" dirty="0"/>
              <a:t>Further Logos (if any)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B5F2212-8C60-2616-B89F-A8727DFF9E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22549" y="987986"/>
            <a:ext cx="2691101" cy="154510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E6846C-4341-77CD-6527-9F04F36E0D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7744" y="1212502"/>
            <a:ext cx="4127547" cy="165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&amp;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536FA48-B50B-0D52-F483-717C51CD2EE4}"/>
              </a:ext>
            </a:extLst>
          </p:cNvPr>
          <p:cNvGrpSpPr/>
          <p:nvPr userDrawn="1"/>
        </p:nvGrpSpPr>
        <p:grpSpPr>
          <a:xfrm>
            <a:off x="-1" y="7680960"/>
            <a:ext cx="21258214" cy="22594253"/>
            <a:chOff x="-77653" y="7680960"/>
            <a:chExt cx="21335866" cy="22594253"/>
          </a:xfrm>
          <a:solidFill>
            <a:srgbClr val="0087A7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0372A0-DDB6-2694-85E5-5E63D9E2FE31}"/>
                </a:ext>
              </a:extLst>
            </p:cNvPr>
            <p:cNvSpPr/>
            <p:nvPr userDrawn="1"/>
          </p:nvSpPr>
          <p:spPr>
            <a:xfrm>
              <a:off x="-77653" y="27745509"/>
              <a:ext cx="21335865" cy="2529704"/>
            </a:xfrm>
            <a:prstGeom prst="rect">
              <a:avLst/>
            </a:prstGeom>
            <a:solidFill>
              <a:srgbClr val="CA3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D8ECF2"/>
                </a:solidFill>
              </a:endParaRPr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AFF925BD-F696-06CD-9309-D0E42500FF2E}"/>
                </a:ext>
              </a:extLst>
            </p:cNvPr>
            <p:cNvSpPr/>
            <p:nvPr userDrawn="1"/>
          </p:nvSpPr>
          <p:spPr>
            <a:xfrm flipH="1">
              <a:off x="12749349" y="7680960"/>
              <a:ext cx="8508864" cy="22594253"/>
            </a:xfrm>
            <a:prstGeom prst="rtTriangle">
              <a:avLst/>
            </a:prstGeom>
            <a:solidFill>
              <a:srgbClr val="CA3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D8ECF2"/>
                </a:solidFill>
              </a:endParaRPr>
            </a:p>
          </p:txBody>
        </p:sp>
      </p:grp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D543CC1-D391-240C-5035-54BA5DF486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4562" y="6419601"/>
            <a:ext cx="5148264" cy="946175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lang="en-US" sz="3500" kern="1200" dirty="0" smtClean="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en-US" dirty="0"/>
              <a:t>Project outline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07F33D7E-62BA-1496-5ED2-CD5E342F6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88225" y="5597778"/>
            <a:ext cx="12890500" cy="21673883"/>
          </a:xfrm>
          <a:prstGeom prst="rect">
            <a:avLst/>
          </a:prstGeom>
        </p:spPr>
        <p:txBody>
          <a:bodyPr anchor="ctr"/>
          <a:lstStyle>
            <a:lvl1pPr algn="ctr">
              <a:defRPr sz="17000">
                <a:solidFill>
                  <a:srgbClr val="D8ECF2"/>
                </a:solidFill>
              </a:defRPr>
            </a:lvl1pPr>
            <a:lvl2pPr marL="0" indent="0" algn="ctr">
              <a:buNone/>
              <a:defRPr sz="1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</a:lstStyle>
          <a:p>
            <a:pPr lvl="0"/>
            <a:r>
              <a:rPr lang="en-US" dirty="0"/>
              <a:t>Main Goal of Project (very short)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25A8F4A-373D-144E-3BB9-2A45FCE8C5A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209" y="28514152"/>
            <a:ext cx="6545488" cy="619013"/>
          </a:xfrm>
          <a:prstGeom prst="rect">
            <a:avLst/>
          </a:prstGeom>
        </p:spPr>
        <p:txBody>
          <a:bodyPr/>
          <a:lstStyle>
            <a:lvl1pPr>
              <a:defRPr sz="3500" b="1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CE0E9A7-E4E0-64A0-4F4F-86868A1404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418" y="29138880"/>
            <a:ext cx="6545489" cy="738188"/>
          </a:xfrm>
          <a:prstGeom prst="rect">
            <a:avLst/>
          </a:prstGeom>
        </p:spPr>
        <p:txBody>
          <a:bodyPr/>
          <a:lstStyle>
            <a:lvl1pPr>
              <a:defRPr lang="en-US" sz="3500" kern="1200" dirty="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Chair/Affiliation of Presenter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BCDC45F-6E35-0611-C735-7CB1AF15F9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578286" y="28143200"/>
            <a:ext cx="1700439" cy="167142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QR Code - link to publication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3B4D2CB-0F8E-CBC8-2BB4-A298C382AD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4563" y="16732941"/>
            <a:ext cx="5148262" cy="792000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Facts &amp; Figures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A48FC37-D3D9-8BD0-B2F1-743789C6B7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4562" y="17531231"/>
            <a:ext cx="5148263" cy="97200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Graphs, Tables, Figures et al.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AD915FF-5F08-C9E4-B32B-D18C50C297E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4562" y="5610544"/>
            <a:ext cx="5148264" cy="793115"/>
          </a:xfrm>
          <a:prstGeom prst="rect">
            <a:avLst/>
          </a:prstGeom>
        </p:spPr>
        <p:txBody>
          <a:bodyPr/>
          <a:lstStyle>
            <a:lvl1pPr>
              <a:defRPr lang="en-GB" sz="4000" b="0" kern="1200" dirty="0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Project Outline</a:t>
            </a:r>
            <a:endParaRPr lang="en-GB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3DF8CDB-E9E2-3218-BBD7-551EA1161F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4563" y="2551113"/>
            <a:ext cx="19334162" cy="3046665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D8ECF2"/>
                </a:solidFill>
              </a:defRPr>
            </a:lvl1pPr>
          </a:lstStyle>
          <a:p>
            <a:pPr lvl="0"/>
            <a:r>
              <a:rPr lang="en-US" dirty="0"/>
              <a:t>Project Title – two lines max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D549B5F-6779-1B80-A354-4C6E309AC25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9429" y="28514153"/>
            <a:ext cx="7344236" cy="130047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</a:defRPr>
            </a:lvl1pPr>
          </a:lstStyle>
          <a:p>
            <a:pPr lvl="0"/>
            <a:r>
              <a:rPr lang="en-US" dirty="0"/>
              <a:t>Further Logos (if any)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56D124-0C14-6D6B-77FA-07BA23768E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22549" y="987986"/>
            <a:ext cx="2691101" cy="15451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C8C985-6C80-EF9F-C483-FE779CD9F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7744" y="1212502"/>
            <a:ext cx="4127547" cy="165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9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&amp; Pink w/ pink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536FA48-B50B-0D52-F483-717C51CD2EE4}"/>
              </a:ext>
            </a:extLst>
          </p:cNvPr>
          <p:cNvGrpSpPr/>
          <p:nvPr userDrawn="1"/>
        </p:nvGrpSpPr>
        <p:grpSpPr>
          <a:xfrm>
            <a:off x="-1" y="7680960"/>
            <a:ext cx="21258214" cy="22594253"/>
            <a:chOff x="-77653" y="7680960"/>
            <a:chExt cx="21335866" cy="22594253"/>
          </a:xfrm>
          <a:solidFill>
            <a:srgbClr val="0087A7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0372A0-DDB6-2694-85E5-5E63D9E2FE31}"/>
                </a:ext>
              </a:extLst>
            </p:cNvPr>
            <p:cNvSpPr/>
            <p:nvPr userDrawn="1"/>
          </p:nvSpPr>
          <p:spPr>
            <a:xfrm>
              <a:off x="-77653" y="27745509"/>
              <a:ext cx="21335865" cy="2529704"/>
            </a:xfrm>
            <a:prstGeom prst="rect">
              <a:avLst/>
            </a:prstGeom>
            <a:solidFill>
              <a:srgbClr val="CA3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D8ECF2"/>
                </a:solidFill>
              </a:endParaRPr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AFF925BD-F696-06CD-9309-D0E42500FF2E}"/>
                </a:ext>
              </a:extLst>
            </p:cNvPr>
            <p:cNvSpPr/>
            <p:nvPr userDrawn="1"/>
          </p:nvSpPr>
          <p:spPr>
            <a:xfrm flipH="1">
              <a:off x="12749349" y="7680960"/>
              <a:ext cx="8508864" cy="22594253"/>
            </a:xfrm>
            <a:prstGeom prst="rtTriangle">
              <a:avLst/>
            </a:prstGeom>
            <a:solidFill>
              <a:srgbClr val="CA3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D8ECF2"/>
                </a:solidFill>
              </a:endParaRPr>
            </a:p>
          </p:txBody>
        </p:sp>
      </p:grp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1D543CC1-D391-240C-5035-54BA5DF486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4562" y="6419601"/>
            <a:ext cx="5148264" cy="946175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lang="en-US" sz="3500" kern="1200" dirty="0" smtClean="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en-US" dirty="0"/>
              <a:t>Project outline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07F33D7E-62BA-1496-5ED2-CD5E342F6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88225" y="5597778"/>
            <a:ext cx="12890500" cy="21673883"/>
          </a:xfrm>
          <a:prstGeom prst="rect">
            <a:avLst/>
          </a:prstGeom>
        </p:spPr>
        <p:txBody>
          <a:bodyPr anchor="ctr"/>
          <a:lstStyle>
            <a:lvl1pPr algn="ctr">
              <a:defRPr sz="17000">
                <a:solidFill>
                  <a:srgbClr val="D8ECF2"/>
                </a:solidFill>
              </a:defRPr>
            </a:lvl1pPr>
            <a:lvl2pPr marL="0" indent="0" algn="ctr">
              <a:buNone/>
              <a:defRPr sz="12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</a:lstStyle>
          <a:p>
            <a:pPr lvl="0"/>
            <a:r>
              <a:rPr lang="en-US" dirty="0"/>
              <a:t>Main Goal of Project (very short)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25A8F4A-373D-144E-3BB9-2A45FCE8C5A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9209" y="28514152"/>
            <a:ext cx="6545488" cy="619013"/>
          </a:xfrm>
          <a:prstGeom prst="rect">
            <a:avLst/>
          </a:prstGeom>
        </p:spPr>
        <p:txBody>
          <a:bodyPr/>
          <a:lstStyle>
            <a:lvl1pPr>
              <a:defRPr sz="3500" b="1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CE0E9A7-E4E0-64A0-4F4F-86868A1404C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418" y="29138880"/>
            <a:ext cx="6545489" cy="738188"/>
          </a:xfrm>
          <a:prstGeom prst="rect">
            <a:avLst/>
          </a:prstGeom>
        </p:spPr>
        <p:txBody>
          <a:bodyPr/>
          <a:lstStyle>
            <a:lvl1pPr>
              <a:defRPr lang="en-US" sz="3500" kern="1200" dirty="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Chair/Affiliation of Presenter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BCDC45F-6E35-0611-C735-7CB1AF15F95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578286" y="28143200"/>
            <a:ext cx="1700439" cy="167142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QR Code - link to publication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3B4D2CB-0F8E-CBC8-2BB4-A298C382AD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4563" y="16732941"/>
            <a:ext cx="5148262" cy="792000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dirty="0"/>
              <a:t>Facts &amp; Figures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A48FC37-D3D9-8BD0-B2F1-743789C6B7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4562" y="17531231"/>
            <a:ext cx="5148263" cy="972000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1pPr>
            <a:lvl2pPr marL="723900" indent="-530225"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2pPr>
            <a:lvl3pPr marL="1162050" indent="-530225">
              <a:defRPr sz="3500">
                <a:solidFill>
                  <a:srgbClr val="D8ECF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40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Graphs, Tables, Figures et al.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AD915FF-5F08-C9E4-B32B-D18C50C297E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4562" y="5610544"/>
            <a:ext cx="5148264" cy="793115"/>
          </a:xfrm>
          <a:prstGeom prst="rect">
            <a:avLst/>
          </a:prstGeom>
        </p:spPr>
        <p:txBody>
          <a:bodyPr/>
          <a:lstStyle>
            <a:lvl1pPr>
              <a:defRPr lang="en-GB" sz="4000" b="0" kern="1200" dirty="0">
                <a:solidFill>
                  <a:srgbClr val="D8ECF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Project Outline</a:t>
            </a:r>
            <a:endParaRPr lang="en-GB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3DF8CDB-E9E2-3218-BBD7-551EA1161F6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4563" y="2551113"/>
            <a:ext cx="19334162" cy="3046665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D8ECF2"/>
                </a:solidFill>
              </a:defRPr>
            </a:lvl1pPr>
          </a:lstStyle>
          <a:p>
            <a:pPr lvl="0"/>
            <a:r>
              <a:rPr lang="en-US" dirty="0"/>
              <a:t>Project Title – two lines max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D549B5F-6779-1B80-A354-4C6E309AC25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9429" y="28514153"/>
            <a:ext cx="7344236" cy="1300470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D8ECF2"/>
                </a:solidFill>
              </a:defRPr>
            </a:lvl1pPr>
          </a:lstStyle>
          <a:p>
            <a:pPr lvl="0"/>
            <a:r>
              <a:rPr lang="en-US" dirty="0"/>
              <a:t>Further Logos (if any)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56D124-0C14-6D6B-77FA-07BA23768E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22549" y="987986"/>
            <a:ext cx="2691100" cy="15451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C8C985-6C80-EF9F-C483-FE779CD9F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7744" y="1212502"/>
            <a:ext cx="4127547" cy="165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8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911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8" r:id="rId2"/>
    <p:sldLayoutId id="2147483649" r:id="rId3"/>
    <p:sldLayoutId id="2147483651" r:id="rId4"/>
  </p:sldLayoutIdLst>
  <p:txStyles>
    <p:titleStyle>
      <a:lvl1pPr algn="ctr" defTabSz="2125797" rtl="0" eaLnBrk="1" latinLnBrk="0" hangingPunct="1">
        <a:lnSpc>
          <a:spcPct val="90000"/>
        </a:lnSpc>
        <a:spcBef>
          <a:spcPct val="0"/>
        </a:spcBef>
        <a:buNone/>
        <a:defRPr sz="1500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2125797" rtl="0" eaLnBrk="1" latinLnBrk="0" hangingPunct="1">
        <a:lnSpc>
          <a:spcPct val="90000"/>
        </a:lnSpc>
        <a:spcBef>
          <a:spcPts val="2325"/>
        </a:spcBef>
        <a:buFont typeface="Arial" panose="020B0604020202020204" pitchFamily="34" charset="0"/>
        <a:buNone/>
        <a:defRPr sz="500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254125" indent="-530225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619250" indent="-530225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3720145" indent="-531449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5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4783044" indent="-531449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5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845942" indent="-531449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5" kern="1200">
          <a:solidFill>
            <a:schemeClr val="tx1"/>
          </a:solidFill>
          <a:latin typeface="+mn-lt"/>
          <a:ea typeface="+mn-ea"/>
          <a:cs typeface="+mn-cs"/>
        </a:defRPr>
      </a:lvl6pPr>
      <a:lvl7pPr marL="6908841" indent="-531449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5" kern="1200">
          <a:solidFill>
            <a:schemeClr val="tx1"/>
          </a:solidFill>
          <a:latin typeface="+mn-lt"/>
          <a:ea typeface="+mn-ea"/>
          <a:cs typeface="+mn-cs"/>
        </a:defRPr>
      </a:lvl7pPr>
      <a:lvl8pPr marL="7971739" indent="-531449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5" kern="1200">
          <a:solidFill>
            <a:schemeClr val="tx1"/>
          </a:solidFill>
          <a:latin typeface="+mn-lt"/>
          <a:ea typeface="+mn-ea"/>
          <a:cs typeface="+mn-cs"/>
        </a:defRPr>
      </a:lvl8pPr>
      <a:lvl9pPr marL="9034638" indent="-531449" algn="l" defTabSz="2125797" rtl="0" eaLnBrk="1" latinLnBrk="0" hangingPunct="1">
        <a:lnSpc>
          <a:spcPct val="90000"/>
        </a:lnSpc>
        <a:spcBef>
          <a:spcPts val="1162"/>
        </a:spcBef>
        <a:buFont typeface="Arial" panose="020B0604020202020204" pitchFamily="34" charset="0"/>
        <a:buChar char="•"/>
        <a:defRPr sz="4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1pPr>
      <a:lvl2pPr marL="1062899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2pPr>
      <a:lvl3pPr marL="2125797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3pPr>
      <a:lvl4pPr marL="3188696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4pPr>
      <a:lvl5pPr marL="4251594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5pPr>
      <a:lvl6pPr marL="5314493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6pPr>
      <a:lvl7pPr marL="6377391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7pPr>
      <a:lvl8pPr marL="7440290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8pPr>
      <a:lvl9pPr marL="8503188" algn="l" defTabSz="2125797" rtl="0" eaLnBrk="1" latinLnBrk="0" hangingPunct="1">
        <a:defRPr sz="41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535" userDrawn="1">
          <p15:clr>
            <a:srgbClr val="F26B43"/>
          </p15:clr>
        </p15:guide>
        <p15:guide id="2" pos="4654" userDrawn="1">
          <p15:clr>
            <a:srgbClr val="F26B43"/>
          </p15:clr>
        </p15:guide>
        <p15:guide id="3" pos="3838" userDrawn="1">
          <p15:clr>
            <a:srgbClr val="F26B43"/>
          </p15:clr>
        </p15:guide>
        <p15:guide id="5" pos="595" userDrawn="1">
          <p15:clr>
            <a:srgbClr val="F26B43"/>
          </p15:clr>
        </p15:guide>
        <p15:guide id="6" pos="12774" userDrawn="1">
          <p15:clr>
            <a:srgbClr val="F26B43"/>
          </p15:clr>
        </p15:guide>
        <p15:guide id="7" orient="horz" pos="17179" userDrawn="1">
          <p15:clr>
            <a:srgbClr val="F26B43"/>
          </p15:clr>
        </p15:guide>
        <p15:guide id="8" orient="horz" pos="622" userDrawn="1">
          <p15:clr>
            <a:srgbClr val="F26B43"/>
          </p15:clr>
        </p15:guide>
        <p15:guide id="9" orient="horz" pos="2573" userDrawn="1">
          <p15:clr>
            <a:srgbClr val="F26B43"/>
          </p15:clr>
        </p15:guide>
        <p15:guide id="10" orient="horz" pos="15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663E85-A6E8-5F59-62A0-01A1C753B23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D5BFD-A2F4-4F5E-A2D6-73371F5152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BAE66-6ADF-965B-06B8-5F383A4815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14F25-C570-9AEE-8E91-E7426ABFAD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4F0E845-A81E-0E50-6326-7B99160E68F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CC0650-3574-E842-3BAB-21C95B437A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0FE3A2-9932-FBE9-F948-006167F688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A99D59B-7BA1-D9A4-3879-36C8264E264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B241F19-7886-137A-5482-6B5D4328A1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2B901DA-DDC1-C875-D167-AED9F4C24A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6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Söhlke, Jan</dc:creator>
  <cp:lastModifiedBy>Söhlke, Jan</cp:lastModifiedBy>
  <cp:revision>102</cp:revision>
  <dcterms:created xsi:type="dcterms:W3CDTF">2024-06-05T08:01:23Z</dcterms:created>
  <dcterms:modified xsi:type="dcterms:W3CDTF">2024-10-20T08:52:50Z</dcterms:modified>
</cp:coreProperties>
</file>