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5F"/>
    <a:srgbClr val="008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 showGuides="1">
      <p:cViewPr varScale="1">
        <p:scale>
          <a:sx n="147" d="100"/>
          <a:sy n="147" d="100"/>
        </p:scale>
        <p:origin x="66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A334F-9449-4A06-88D4-BA2AE38CD014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14D24-923F-4843-A169-FDF771700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4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change Date and Presenter, go to “Insert” &gt; “Header &amp; Footer” and edit accordingly.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14D24-923F-4843-A169-FDF77170042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4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32DD53A-4127-65A2-0114-D9BFA4A07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7" r="-13"/>
          <a:stretch/>
        </p:blipFill>
        <p:spPr>
          <a:xfrm>
            <a:off x="-7620" y="1184404"/>
            <a:ext cx="7894320" cy="568073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FFE96D1-87F8-D4CD-9F1D-5BCFB4729901}"/>
              </a:ext>
            </a:extLst>
          </p:cNvPr>
          <p:cNvGrpSpPr/>
          <p:nvPr userDrawn="1"/>
        </p:nvGrpSpPr>
        <p:grpSpPr>
          <a:xfrm>
            <a:off x="5250179" y="1180666"/>
            <a:ext cx="6941821" cy="5688213"/>
            <a:chOff x="3824178" y="1799969"/>
            <a:chExt cx="8367822" cy="50707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685D2D-B1C2-EC68-FBDD-1BEB0765241F}"/>
                </a:ext>
              </a:extLst>
            </p:cNvPr>
            <p:cNvSpPr/>
            <p:nvPr userDrawn="1"/>
          </p:nvSpPr>
          <p:spPr>
            <a:xfrm>
              <a:off x="6321019" y="1799969"/>
              <a:ext cx="5870981" cy="5064104"/>
            </a:xfrm>
            <a:prstGeom prst="rect">
              <a:avLst/>
            </a:prstGeom>
            <a:solidFill>
              <a:srgbClr val="0087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CD17EB0-1BF3-7E49-6F1C-AB87364DE45C}"/>
                </a:ext>
              </a:extLst>
            </p:cNvPr>
            <p:cNvSpPr/>
            <p:nvPr userDrawn="1"/>
          </p:nvSpPr>
          <p:spPr>
            <a:xfrm>
              <a:off x="3824179" y="1802405"/>
              <a:ext cx="2496841" cy="5068332"/>
            </a:xfrm>
            <a:prstGeom prst="triangle">
              <a:avLst>
                <a:gd name="adj" fmla="val 100000"/>
              </a:avLst>
            </a:prstGeom>
            <a:solidFill>
              <a:srgbClr val="0087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1900" y="1869964"/>
            <a:ext cx="4280006" cy="155903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to Edit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81794" y="3850799"/>
            <a:ext cx="4280006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to Edit Subtitle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989D17-D9C9-2DED-EE18-2F47A0B47A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35" y="209988"/>
            <a:ext cx="839171" cy="482162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9781079-590C-B0D4-FA25-0717C13B72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0" y="209988"/>
            <a:ext cx="1493150" cy="597463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1AC352C-203B-2F57-62AA-5D0CAFD01A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1794" y="5928360"/>
            <a:ext cx="4280006" cy="46450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9EEC5FD6-0364-9856-72CD-9D33118FD89A}"/>
              </a:ext>
            </a:extLst>
          </p:cNvPr>
          <p:cNvSpPr/>
          <p:nvPr userDrawn="1"/>
        </p:nvSpPr>
        <p:spPr>
          <a:xfrm>
            <a:off x="5148264" y="1183395"/>
            <a:ext cx="2202098" cy="5682662"/>
          </a:xfrm>
          <a:prstGeom prst="parallelogram">
            <a:avLst>
              <a:gd name="adj" fmla="val 93593"/>
            </a:avLst>
          </a:prstGeom>
          <a:solidFill>
            <a:srgbClr val="0038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837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1617">
          <p15:clr>
            <a:srgbClr val="FBAE40"/>
          </p15:clr>
        </p15:guide>
        <p15:guide id="4" orient="horz" pos="114">
          <p15:clr>
            <a:srgbClr val="FBAE40"/>
          </p15:clr>
        </p15:guide>
        <p15:guide id="5" pos="15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70B29E2-9B5A-8A95-7FE0-6A0BC880D7C4}"/>
              </a:ext>
            </a:extLst>
          </p:cNvPr>
          <p:cNvGrpSpPr/>
          <p:nvPr userDrawn="1"/>
        </p:nvGrpSpPr>
        <p:grpSpPr>
          <a:xfrm>
            <a:off x="0" y="1172512"/>
            <a:ext cx="12191999" cy="5685481"/>
            <a:chOff x="0" y="1172512"/>
            <a:chExt cx="12191999" cy="5685481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CD17EB0-1BF3-7E49-6F1C-AB87364DE45C}"/>
                </a:ext>
              </a:extLst>
            </p:cNvPr>
            <p:cNvSpPr/>
            <p:nvPr userDrawn="1"/>
          </p:nvSpPr>
          <p:spPr>
            <a:xfrm>
              <a:off x="10120657" y="1172512"/>
              <a:ext cx="2071342" cy="5685481"/>
            </a:xfrm>
            <a:prstGeom prst="triangle">
              <a:avLst>
                <a:gd name="adj" fmla="val 100000"/>
              </a:avLst>
            </a:prstGeom>
            <a:solidFill>
              <a:srgbClr val="0087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87A5D0-8BED-FC5D-9792-93151DA1CBFC}"/>
                </a:ext>
              </a:extLst>
            </p:cNvPr>
            <p:cNvSpPr/>
            <p:nvPr userDrawn="1"/>
          </p:nvSpPr>
          <p:spPr>
            <a:xfrm>
              <a:off x="0" y="6176961"/>
              <a:ext cx="12191999" cy="681032"/>
            </a:xfrm>
            <a:prstGeom prst="rect">
              <a:avLst/>
            </a:prstGeom>
            <a:solidFill>
              <a:srgbClr val="0087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EADBFD-D87E-6616-71E4-C244AC944C8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Section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C9A5A-4047-4BBC-8F94-100C56E51A7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25E92B-6FAD-439A-624E-BE5A2F99AF4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335280" y="6399309"/>
            <a:ext cx="140208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17. Oct 2024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6719D3-6A8A-434A-E603-2F8AB9818FB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785110" y="6399308"/>
            <a:ext cx="662178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dirty="0"/>
              <a:t>Prof. </a:t>
            </a:r>
            <a:r>
              <a:rPr lang="en-GB" dirty="0" err="1"/>
              <a:t>Dr.</a:t>
            </a:r>
            <a:r>
              <a:rPr lang="en-GB" dirty="0"/>
              <a:t> ZESS Presenter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564B37-7D91-87F0-386B-5757FF139ACF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99309"/>
            <a:ext cx="5715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E293A79-DA86-471D-B312-61790498A541}" type="slidenum">
              <a:rPr lang="en-GB" sz="1200" smtClean="0"/>
              <a:pPr algn="r"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54865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91A22A1-5D89-23C2-BA7C-4B94BB8E2AC8}"/>
              </a:ext>
            </a:extLst>
          </p:cNvPr>
          <p:cNvGrpSpPr/>
          <p:nvPr userDrawn="1"/>
        </p:nvGrpSpPr>
        <p:grpSpPr>
          <a:xfrm>
            <a:off x="0" y="1172512"/>
            <a:ext cx="12191999" cy="5685481"/>
            <a:chOff x="0" y="1172512"/>
            <a:chExt cx="12191999" cy="5685481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DCC7C76-1DD1-CD3F-DA14-7CD66E65078D}"/>
                </a:ext>
              </a:extLst>
            </p:cNvPr>
            <p:cNvSpPr/>
            <p:nvPr userDrawn="1"/>
          </p:nvSpPr>
          <p:spPr>
            <a:xfrm>
              <a:off x="10120657" y="1172512"/>
              <a:ext cx="2071342" cy="5685481"/>
            </a:xfrm>
            <a:prstGeom prst="triangle">
              <a:avLst>
                <a:gd name="adj" fmla="val 100000"/>
              </a:avLst>
            </a:prstGeom>
            <a:solidFill>
              <a:srgbClr val="0087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BE0010-AECD-2E82-2A26-4404A1D3AB10}"/>
                </a:ext>
              </a:extLst>
            </p:cNvPr>
            <p:cNvSpPr/>
            <p:nvPr userDrawn="1"/>
          </p:nvSpPr>
          <p:spPr>
            <a:xfrm>
              <a:off x="0" y="6176961"/>
              <a:ext cx="12191999" cy="681032"/>
            </a:xfrm>
            <a:prstGeom prst="rect">
              <a:avLst/>
            </a:prstGeom>
            <a:solidFill>
              <a:srgbClr val="0087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CBE806-A59B-B2AC-0885-D1F86DA7BE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8B121-5CD1-9D1A-289D-5B82AA1724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62199"/>
            <a:ext cx="10515600" cy="34163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A456546-1003-3AFD-2FDB-21F76EA90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280" y="6399309"/>
            <a:ext cx="140208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17. Oct 2024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7786915-E658-9C96-288B-C00B5D5E0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5110" y="6399308"/>
            <a:ext cx="662178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dirty="0"/>
              <a:t>Prof. </a:t>
            </a:r>
            <a:r>
              <a:rPr lang="en-GB" dirty="0" err="1"/>
              <a:t>Dr.</a:t>
            </a:r>
            <a:r>
              <a:rPr lang="en-GB" dirty="0"/>
              <a:t> ZESS Presenter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CA83DF9-DD81-565E-E852-BE9BF53A00B2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99309"/>
            <a:ext cx="5715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E293A79-DA86-471D-B312-61790498A541}" type="slidenum">
              <a:rPr lang="en-GB" sz="1200" smtClean="0"/>
              <a:pPr algn="r"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02903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67D0B-C531-A24C-26FB-711F201C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8894"/>
            <a:ext cx="10515600" cy="1149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7D6DB-FC9F-D3C3-AD87-48B052F27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62199"/>
            <a:ext cx="10515600" cy="381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C6C1F20-DD68-380D-8EC7-3FC6D41924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35" y="209988"/>
            <a:ext cx="839171" cy="482162"/>
          </a:xfrm>
          <a:prstGeom prst="rect">
            <a:avLst/>
          </a:prstGeom>
        </p:spPr>
      </p:pic>
      <p:pic>
        <p:nvPicPr>
          <p:cNvPr id="11" name="Picture 1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864CE83-0C21-C257-33FC-5DF717A2FC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0" y="209988"/>
            <a:ext cx="1493150" cy="5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496B-7BF3-AB8E-0A28-355653C8C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43563-A4B0-AEDA-A9A1-6D0EDF9C7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8B47E-7E12-D66F-22B7-04553D237B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1794" y="5928360"/>
            <a:ext cx="4280006" cy="464503"/>
          </a:xfrm>
        </p:spPr>
        <p:txBody>
          <a:bodyPr>
            <a:normAutofit/>
          </a:bodyPr>
          <a:lstStyle/>
          <a:p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55284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6061-B187-7D39-FB8A-B84461C7B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 New 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02AE8-475E-ACE7-D977-9B0A608B8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About a different aspect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9047A-375C-30E1-5FB6-D7F07D73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17. Oct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42D8-FF44-5752-7AD3-E7F583CF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Prof. </a:t>
            </a:r>
            <a:r>
              <a:rPr lang="en-GB" dirty="0" err="1"/>
              <a:t>Dr.</a:t>
            </a:r>
            <a:r>
              <a:rPr lang="en-GB" dirty="0"/>
              <a:t> ZESS Presenter</a:t>
            </a:r>
          </a:p>
        </p:txBody>
      </p:sp>
    </p:spTree>
    <p:extLst>
      <p:ext uri="{BB962C8B-B14F-4D97-AF65-F5344CB8AC3E}">
        <p14:creationId xmlns:p14="http://schemas.microsoft.com/office/powerpoint/2010/main" val="102665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5D17-9741-F525-B5C5-EFD6ADA7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69E57-422D-67AE-C0D9-FC39BE410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D00DDC-05AE-463E-3888-FEBB9CB5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17. Oct 2024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D53B15-B682-F4A5-83B9-CB92FAD1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Prof. </a:t>
            </a:r>
            <a:r>
              <a:rPr lang="en-GB" dirty="0" err="1"/>
              <a:t>Dr.</a:t>
            </a:r>
            <a:r>
              <a:rPr lang="en-GB" dirty="0"/>
              <a:t> ZESS Presenter</a:t>
            </a:r>
          </a:p>
        </p:txBody>
      </p:sp>
    </p:spTree>
    <p:extLst>
      <p:ext uri="{BB962C8B-B14F-4D97-AF65-F5344CB8AC3E}">
        <p14:creationId xmlns:p14="http://schemas.microsoft.com/office/powerpoint/2010/main" val="2373632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Office Theme</vt:lpstr>
      <vt:lpstr>PowerPoint Presentation</vt:lpstr>
      <vt:lpstr>A New Section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Söhlke, Jan</dc:creator>
  <cp:lastModifiedBy>Söhlke, Jan</cp:lastModifiedBy>
  <cp:revision>19</cp:revision>
  <dcterms:created xsi:type="dcterms:W3CDTF">2024-06-11T09:55:25Z</dcterms:created>
  <dcterms:modified xsi:type="dcterms:W3CDTF">2024-10-20T08:47:12Z</dcterms:modified>
</cp:coreProperties>
</file>